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310" r:id="rId6"/>
    <p:sldId id="320" r:id="rId7"/>
    <p:sldId id="321" r:id="rId8"/>
    <p:sldId id="324" r:id="rId9"/>
    <p:sldId id="337" r:id="rId10"/>
    <p:sldId id="344" r:id="rId11"/>
    <p:sldId id="342" r:id="rId12"/>
    <p:sldId id="325" r:id="rId13"/>
    <p:sldId id="326" r:id="rId14"/>
    <p:sldId id="347" r:id="rId15"/>
    <p:sldId id="346" r:id="rId16"/>
    <p:sldId id="339" r:id="rId17"/>
    <p:sldId id="348" r:id="rId18"/>
    <p:sldId id="349" r:id="rId19"/>
    <p:sldId id="328" r:id="rId20"/>
    <p:sldId id="329" r:id="rId21"/>
    <p:sldId id="330" r:id="rId22"/>
    <p:sldId id="331" r:id="rId23"/>
    <p:sldId id="350" r:id="rId24"/>
    <p:sldId id="332" r:id="rId25"/>
    <p:sldId id="335" r:id="rId26"/>
    <p:sldId id="345" r:id="rId27"/>
    <p:sldId id="336" r:id="rId28"/>
  </p:sldIdLst>
  <p:sldSz cx="12188825" cy="6858000"/>
  <p:notesSz cx="6858000" cy="9144000"/>
  <p:custDataLst>
    <p:tags r:id="rId3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0380" autoAdjust="0"/>
  </p:normalViewPr>
  <p:slideViewPr>
    <p:cSldViewPr showGuides="1">
      <p:cViewPr varScale="1">
        <p:scale>
          <a:sx n="124" d="100"/>
          <a:sy n="124" d="100"/>
        </p:scale>
        <p:origin x="856" y="1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12/12/22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12/12/22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Waterfall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5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343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847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976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681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298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Gestione Campo Estivo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Progetto di informatica 2022-2023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-14848" y="6372881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-14848" y="5618039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DB72AAA-425D-3C35-FB70-B7AC2AC0C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410726"/>
            <a:ext cx="3817067" cy="1205469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Nicepage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36F0D81-B1B1-61F3-D3E6-F440EA188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1" y="1947413"/>
            <a:ext cx="8867827" cy="47484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2F48AC-6858-662C-4810-CAC5A83A0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6" y="1933589"/>
            <a:ext cx="7628579" cy="4748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89F4CB1-1AEC-51F6-DCF9-62167D097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4" y="1956844"/>
            <a:ext cx="5861199" cy="47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 - 1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88" y="6562656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60977A-1CEB-4A91-00F2-46D4ACB7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" y="1334609"/>
            <a:ext cx="9792073" cy="54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 - 2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88" y="6562656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AB4B25-7ECE-3C07-2695-A808ABD3A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-19319"/>
            <a:ext cx="4882250" cy="68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 -1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C519DE-AA0F-E39F-82DB-E315C764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6" y="1319325"/>
            <a:ext cx="8352928" cy="5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 - 2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AA7D0E-3146-DC51-238A-8B49223FE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371600"/>
            <a:ext cx="9144000" cy="54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 - 3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5A9AB6-67D3-BC0E-CAA3-92E312CA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258288"/>
            <a:ext cx="8784976" cy="55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EA883C4-2DD3-F2D7-A400-4E5ECF9F1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7"/>
          <a:stretch/>
        </p:blipFill>
        <p:spPr>
          <a:xfrm>
            <a:off x="33876" y="1844825"/>
            <a:ext cx="12017984" cy="237626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A5B6CD-F1F7-6891-A990-0CD37F11E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3321"/>
          <a:stretch/>
        </p:blipFill>
        <p:spPr>
          <a:xfrm>
            <a:off x="2476732" y="1835290"/>
            <a:ext cx="7132272" cy="35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1.1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58DD15-FC91-1BD5-787F-56FD351CB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"/>
          <a:stretch/>
        </p:blipFill>
        <p:spPr>
          <a:xfrm>
            <a:off x="874341" y="1377247"/>
            <a:ext cx="3409032" cy="545672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B3E79F4-98B8-A31D-AAD6-2C3ABC47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228" y="1844824"/>
            <a:ext cx="5545259" cy="4351338"/>
          </a:xfrm>
        </p:spPr>
        <p:txBody>
          <a:bodyPr>
            <a:normAutofit/>
          </a:bodyPr>
          <a:lstStyle/>
          <a:p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Risorse ordinate</a:t>
            </a:r>
          </a:p>
          <a:p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Nomenclatura view specifica</a:t>
            </a:r>
          </a:p>
          <a:p>
            <a:pPr lvl="1"/>
            <a:r>
              <a:rPr lang="it-CH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nome.blade.php</a:t>
            </a:r>
          </a:p>
          <a:p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File routes fondamentale</a:t>
            </a:r>
          </a:p>
          <a:p>
            <a:pPr marL="231775" lvl="1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Implementazione – 1.2</a:t>
            </a:r>
            <a:b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Trasferimento pagine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E5F0815-82C0-0A56-5FD0-E3B4E875F814}"/>
              </a:ext>
            </a:extLst>
          </p:cNvPr>
          <p:cNvSpPr txBox="1"/>
          <p:nvPr/>
        </p:nvSpPr>
        <p:spPr>
          <a:xfrm>
            <a:off x="296381" y="1558796"/>
            <a:ext cx="78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Route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C0EC897-EB39-3B9E-EF07-80C585043464}"/>
              </a:ext>
            </a:extLst>
          </p:cNvPr>
          <p:cNvSpPr txBox="1"/>
          <p:nvPr/>
        </p:nvSpPr>
        <p:spPr>
          <a:xfrm>
            <a:off x="296381" y="3212976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Collegamenti pagine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84CDDD-93FA-AA75-AFFC-D40C4770E0F4}"/>
              </a:ext>
            </a:extLst>
          </p:cNvPr>
          <p:cNvSpPr txBox="1"/>
          <p:nvPr/>
        </p:nvSpPr>
        <p:spPr>
          <a:xfrm>
            <a:off x="281624" y="4574650"/>
            <a:ext cx="23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Collegamenti CSS e JS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363D574C-406C-EEE5-BC68-15460DD30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2" y="1911981"/>
            <a:ext cx="10965600" cy="1078181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726CB63-2A87-451E-CCC0-CADE8E38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3" y="3668508"/>
            <a:ext cx="10965600" cy="698368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3F9130D-65AD-DE9C-769C-71E801128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2" y="5151756"/>
            <a:ext cx="10965600" cy="698368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Registrazione al sito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C0B20D-3B8B-4F54-5C8F-42E16C8D7E19}"/>
              </a:ext>
            </a:extLst>
          </p:cNvPr>
          <p:cNvSpPr txBox="1"/>
          <p:nvPr/>
        </p:nvSpPr>
        <p:spPr>
          <a:xfrm>
            <a:off x="693812" y="361299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t-IT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pp/providers/</a:t>
            </a:r>
            <a:r>
              <a:rPr lang="it-IT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AppServiceProvider.php</a:t>
            </a:r>
            <a:r>
              <a:rPr lang="it-IT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D15A07-32DB-6389-B356-070EB3AA0D08}"/>
              </a:ext>
            </a:extLst>
          </p:cNvPr>
          <p:cNvSpPr txBox="1"/>
          <p:nvPr/>
        </p:nvSpPr>
        <p:spPr>
          <a:xfrm>
            <a:off x="837828" y="1630094"/>
            <a:ext cx="72859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Fortify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/>
              <a:t>Estensione di Laravel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/>
              <a:t>Gestione di autenticazione sicura e semplificata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AE067B-B93A-429D-C996-68666D01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6" y="3992833"/>
            <a:ext cx="9269290" cy="1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</a:t>
            </a:r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est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2.2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Registrazione al sito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3E64D5-F77B-8D14-3898-E541EEE22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2" y="2060848"/>
            <a:ext cx="10965600" cy="2425908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2285E57-95B3-C3FC-C419-3A973102B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380483"/>
            <a:ext cx="9399506" cy="49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Iscrizione al campo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BD2099-663B-4F72-F579-CE4FA05A26B8}"/>
              </a:ext>
            </a:extLst>
          </p:cNvPr>
          <p:cNvSpPr txBox="1"/>
          <p:nvPr/>
        </p:nvSpPr>
        <p:spPr>
          <a:xfrm>
            <a:off x="837828" y="1392981"/>
            <a:ext cx="3260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/>
              <a:t>Form con 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/>
              <a:t>Acquisizione dati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1" dirty="0"/>
              <a:t>Salvataggio dati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024EFD-27A8-E8B4-A4F5-142DB30A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" y="3092449"/>
            <a:ext cx="10965600" cy="64936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9D5BD63-7701-DDEB-4780-8B8CB1700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3" y="4679239"/>
            <a:ext cx="10965600" cy="784131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04A25A0-14BE-E9AD-FD14-2A230909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6" y="3577162"/>
            <a:ext cx="10965600" cy="1384482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7280DC3-C5DE-A390-D9B0-F8E64274B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8" y="3126520"/>
            <a:ext cx="10965600" cy="2450413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541102C-B065-84F8-4D0F-19ACE5EC5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7" y="2636912"/>
            <a:ext cx="10229309" cy="10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F726A2D-401F-4B79-2223-4C56797A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4" y="2729308"/>
            <a:ext cx="11111635" cy="288032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107414" y="2743200"/>
            <a:ext cx="3973996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8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8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Campo Estivo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29.08.2022 al 07.12.2022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Analizzare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B3FA6B1-D84C-A351-8EEC-FEB4494E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7" y="1808827"/>
            <a:ext cx="10892559" cy="20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Interfaccia Web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Iscrizione utenti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Differenziazione utenti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utenti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Sicurezza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-248638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3A8145E-A0F0-4520-0EEC-A85C319B44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61" y="180972"/>
            <a:ext cx="8784976" cy="6255861"/>
          </a:xfr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Fondato nel 2011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9 versioni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Caratterisitche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MVC – PHP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pPr lvl="1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Licenza MIT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Laravel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1CC135-791E-CD17-2A6F-A2A80E79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860170"/>
            <a:ext cx="5098185" cy="5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77C20C-EB13-85E9-A2ED-255A3E37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2004809"/>
            <a:ext cx="11017224" cy="12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603</TotalTime>
  <Words>238</Words>
  <Application>Microsoft Macintosh PowerPoint</Application>
  <PresentationFormat>Personalizzato</PresentationFormat>
  <Paragraphs>109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Tunnel blu digitale 16x9</vt:lpstr>
      <vt:lpstr>Gestione Campo Estivo</vt:lpstr>
      <vt:lpstr>Indice</vt:lpstr>
      <vt:lpstr>Introduzione Il progetto</vt:lpstr>
      <vt:lpstr>Introduzione Lo scopo</vt:lpstr>
      <vt:lpstr>Analisi In generale</vt:lpstr>
      <vt:lpstr>Analisi Requisiti principali</vt:lpstr>
      <vt:lpstr>Analisi Use Case</vt:lpstr>
      <vt:lpstr>Analisi Laravel</vt:lpstr>
      <vt:lpstr>Progettazione In generale</vt:lpstr>
      <vt:lpstr>Progettazione GUI</vt:lpstr>
      <vt:lpstr>Progettazione Database - 1</vt:lpstr>
      <vt:lpstr>Progettazione Database - 2</vt:lpstr>
      <vt:lpstr>Progettazione Flussi -1</vt:lpstr>
      <vt:lpstr>Progettazione Flussi - 2</vt:lpstr>
      <vt:lpstr>Progettazione Flussi - 3</vt:lpstr>
      <vt:lpstr>Implementazione In generale</vt:lpstr>
      <vt:lpstr>Implementazione – 1.1 Struttura</vt:lpstr>
      <vt:lpstr>Implementazione – 1.2 Trasferimento pagine</vt:lpstr>
      <vt:lpstr>Implementazione – 2.1 Registrazione al sito</vt:lpstr>
      <vt:lpstr>Implementazione – 2.2 Registrazione al sito</vt:lpstr>
      <vt:lpstr>Implementazione – 3 Iscrizione al campo</vt:lpstr>
      <vt:lpstr>Test In genrale</vt:lpstr>
      <vt:lpstr>Test Modalità</vt:lpstr>
      <vt:lpstr>Conclusioni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DinoRunAndJump</dc:title>
  <dc:subject/>
  <dc:creator>Michea Colautti, Nadia Fasani, Thomas Sartini</dc:creator>
  <cp:keywords/>
  <dc:description/>
  <cp:lastModifiedBy>Colautti Michea (ALLIEVO)</cp:lastModifiedBy>
  <cp:revision>192</cp:revision>
  <dcterms:created xsi:type="dcterms:W3CDTF">2021-01-07T12:54:57Z</dcterms:created>
  <dcterms:modified xsi:type="dcterms:W3CDTF">2022-12-12T14:00:10Z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